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7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1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6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C03D9-0BF3-3849-9692-7CCEDAC3F51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4C792-869E-E043-9875-BDCF04BD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01" y="1485759"/>
            <a:ext cx="7772400" cy="14700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 smtClean="0">
                <a:latin typeface="Arial"/>
                <a:cs typeface="Arial"/>
              </a:rPr>
              <a:t>The global </a:t>
            </a:r>
            <a:r>
              <a:rPr lang="en-US" sz="3200" b="1" dirty="0" smtClean="0">
                <a:latin typeface="Arial"/>
                <a:cs typeface="Arial"/>
              </a:rPr>
              <a:t>movement to </a:t>
            </a:r>
            <a:br>
              <a:rPr lang="en-US" sz="3200" b="1" dirty="0" smtClean="0">
                <a:latin typeface="Arial"/>
                <a:cs typeface="Arial"/>
              </a:rPr>
            </a:br>
            <a:r>
              <a:rPr lang="en-US" sz="3200" b="1" dirty="0" smtClean="0">
                <a:latin typeface="Arial"/>
                <a:cs typeface="Arial"/>
              </a:rPr>
              <a:t>stop blood clots and save lives. 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367" y="2819212"/>
            <a:ext cx="6508490" cy="3040517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Join Us</a:t>
            </a:r>
            <a:b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As a partner, supporter, community mobilizer.</a:t>
            </a:r>
            <a:b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More than 200 groups already have.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Will you?</a:t>
            </a:r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Stay Connected at </a:t>
            </a:r>
            <a:r>
              <a:rPr lang="en-US" sz="1800" b="1" dirty="0" err="1" smtClean="0">
                <a:solidFill>
                  <a:srgbClr val="FF0000"/>
                </a:solidFill>
                <a:latin typeface="Arial"/>
                <a:cs typeface="Arial"/>
              </a:rPr>
              <a:t>WorldThrombosisDay.org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>
              <a:lnSpc>
                <a:spcPct val="50000"/>
              </a:lnSpc>
            </a:pPr>
            <a:endParaRPr lang="en-US" sz="1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Did you know? </a:t>
            </a:r>
            <a:b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Up to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60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% of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all VTE cases occur during or after hospitalization, making it a leading cause of preventable hospital death. Education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and prevention are key to reducing death and disability. 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social med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6" y="6080582"/>
            <a:ext cx="7890507" cy="5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global movement to  stop blood clots and save lives. </vt:lpstr>
    </vt:vector>
  </TitlesOfParts>
  <Company>Urban Emu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our global movement to  stop blood clots and save lives.</dc:title>
  <dc:creator>Patrick Kesler</dc:creator>
  <cp:lastModifiedBy>Shannon Toher</cp:lastModifiedBy>
  <cp:revision>12</cp:revision>
  <dcterms:created xsi:type="dcterms:W3CDTF">2015-05-11T01:10:55Z</dcterms:created>
  <dcterms:modified xsi:type="dcterms:W3CDTF">2015-05-11T22:08:45Z</dcterms:modified>
</cp:coreProperties>
</file>